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5029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>
        <p:scale>
          <a:sx n="100" d="100"/>
          <a:sy n="100" d="100"/>
        </p:scale>
        <p:origin x="270" y="7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B4FB0E-F0C8-44DC-B9F1-0EC750E30844}" type="doc">
      <dgm:prSet loTypeId="urn:microsoft.com/office/officeart/2005/8/layout/hChevron3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7F17BD6-0008-4F5F-9320-4B62CC954161}">
      <dgm:prSet phldrT="[Text]" custT="1"/>
      <dgm:spPr/>
      <dgm:t>
        <a:bodyPr/>
        <a:lstStyle/>
        <a:p>
          <a:r>
            <a:rPr lang="en-US" sz="18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Geometry Definition</a:t>
          </a:r>
          <a:endParaRPr lang="en-US" sz="1000" b="1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B26A8CD4-D5F1-40AD-8C56-6B4ED216BAAB}" type="parTrans" cxnId="{70952532-B9F0-41F3-95F0-733DD4CBF06B}">
      <dgm:prSet/>
      <dgm:spPr/>
      <dgm:t>
        <a:bodyPr/>
        <a:lstStyle/>
        <a:p>
          <a:endParaRPr lang="en-US" sz="3200"/>
        </a:p>
      </dgm:t>
    </dgm:pt>
    <dgm:pt modelId="{FE945407-F226-452E-BF61-5AE92EB5E272}" type="sibTrans" cxnId="{70952532-B9F0-41F3-95F0-733DD4CBF06B}">
      <dgm:prSet/>
      <dgm:spPr/>
      <dgm:t>
        <a:bodyPr/>
        <a:lstStyle/>
        <a:p>
          <a:endParaRPr lang="en-US" sz="3200"/>
        </a:p>
      </dgm:t>
    </dgm:pt>
    <dgm:pt modelId="{31A5D03D-8A0D-4B98-8F9F-280DCFCF9A6A}">
      <dgm:prSet custT="1"/>
      <dgm:spPr/>
      <dgm:t>
        <a:bodyPr/>
        <a:lstStyle/>
        <a:p>
          <a:r>
            <a:rPr lang="en-US" sz="1800" b="1" dirty="0"/>
            <a:t>Mesh Generation</a:t>
          </a:r>
        </a:p>
      </dgm:t>
    </dgm:pt>
    <dgm:pt modelId="{46BD6B54-C127-490D-BBAA-AE890504DD50}" type="parTrans" cxnId="{C6751436-6D60-4A84-B097-3C819B58B958}">
      <dgm:prSet/>
      <dgm:spPr/>
      <dgm:t>
        <a:bodyPr/>
        <a:lstStyle/>
        <a:p>
          <a:endParaRPr lang="en-US" sz="3200"/>
        </a:p>
      </dgm:t>
    </dgm:pt>
    <dgm:pt modelId="{02877D44-419E-4327-BFF7-663D61C9922F}" type="sibTrans" cxnId="{C6751436-6D60-4A84-B097-3C819B58B958}">
      <dgm:prSet/>
      <dgm:spPr/>
      <dgm:t>
        <a:bodyPr/>
        <a:lstStyle/>
        <a:p>
          <a:endParaRPr lang="en-US" sz="3200"/>
        </a:p>
      </dgm:t>
    </dgm:pt>
    <dgm:pt modelId="{10C08EA8-767C-4855-9E89-971528636FCF}">
      <dgm:prSet custT="1"/>
      <dgm:spPr/>
      <dgm:t>
        <a:bodyPr/>
        <a:lstStyle/>
        <a:p>
          <a:r>
            <a:rPr lang="en-US" sz="1800" b="1" dirty="0"/>
            <a:t>Numerical Setup</a:t>
          </a:r>
        </a:p>
      </dgm:t>
    </dgm:pt>
    <dgm:pt modelId="{65EF35BE-B915-4042-97B9-8A5948A686AD}" type="parTrans" cxnId="{A657BF33-434F-46E9-8042-ABED8903E570}">
      <dgm:prSet/>
      <dgm:spPr/>
      <dgm:t>
        <a:bodyPr/>
        <a:lstStyle/>
        <a:p>
          <a:endParaRPr lang="en-US" sz="3200"/>
        </a:p>
      </dgm:t>
    </dgm:pt>
    <dgm:pt modelId="{F9B5A115-8898-4FA0-9868-9B372A713C93}" type="sibTrans" cxnId="{A657BF33-434F-46E9-8042-ABED8903E570}">
      <dgm:prSet/>
      <dgm:spPr/>
      <dgm:t>
        <a:bodyPr/>
        <a:lstStyle/>
        <a:p>
          <a:endParaRPr lang="en-US" sz="3200"/>
        </a:p>
      </dgm:t>
    </dgm:pt>
    <dgm:pt modelId="{33CF4399-E3A4-4B4C-AA5E-CA32922D2896}">
      <dgm:prSet custT="1"/>
      <dgm:spPr/>
      <dgm:t>
        <a:bodyPr/>
        <a:lstStyle/>
        <a:p>
          <a:r>
            <a:rPr lang="en-US" sz="18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Result Monitoring</a:t>
          </a:r>
          <a:endParaRPr lang="en-US" sz="1050" b="1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</dgm:t>
    </dgm:pt>
    <dgm:pt modelId="{A08DA827-B6C5-47F1-8258-E900BCD6DDDA}" type="parTrans" cxnId="{8B37B4B0-75DB-4DB6-8F4F-D957D77658FB}">
      <dgm:prSet/>
      <dgm:spPr/>
      <dgm:t>
        <a:bodyPr/>
        <a:lstStyle/>
        <a:p>
          <a:endParaRPr lang="en-US" sz="3200"/>
        </a:p>
      </dgm:t>
    </dgm:pt>
    <dgm:pt modelId="{AA567426-FD4D-4527-92D9-9E469FE6B31F}" type="sibTrans" cxnId="{8B37B4B0-75DB-4DB6-8F4F-D957D77658FB}">
      <dgm:prSet/>
      <dgm:spPr/>
      <dgm:t>
        <a:bodyPr/>
        <a:lstStyle/>
        <a:p>
          <a:endParaRPr lang="en-US" sz="3200"/>
        </a:p>
      </dgm:t>
    </dgm:pt>
    <dgm:pt modelId="{77851599-2328-4030-BD74-5CA14171DA63}">
      <dgm:prSet custT="1"/>
      <dgm:spPr/>
      <dgm:t>
        <a:bodyPr/>
        <a:lstStyle/>
        <a:p>
          <a:r>
            <a:rPr lang="en-US" sz="1800" b="1" dirty="0"/>
            <a:t>Result Analysis</a:t>
          </a:r>
        </a:p>
      </dgm:t>
    </dgm:pt>
    <dgm:pt modelId="{86F1DCFC-28E3-4895-B1AC-26EE404EFF46}" type="parTrans" cxnId="{DC5BFE26-7A08-4C98-94D0-B41F3A763FA7}">
      <dgm:prSet/>
      <dgm:spPr/>
      <dgm:t>
        <a:bodyPr/>
        <a:lstStyle/>
        <a:p>
          <a:endParaRPr lang="en-US" sz="3200"/>
        </a:p>
      </dgm:t>
    </dgm:pt>
    <dgm:pt modelId="{CC769E3F-5B61-4BAD-BD71-8732DE7C112F}" type="sibTrans" cxnId="{DC5BFE26-7A08-4C98-94D0-B41F3A763FA7}">
      <dgm:prSet/>
      <dgm:spPr/>
      <dgm:t>
        <a:bodyPr/>
        <a:lstStyle/>
        <a:p>
          <a:endParaRPr lang="en-US" sz="3200"/>
        </a:p>
      </dgm:t>
    </dgm:pt>
    <dgm:pt modelId="{F63C93E9-5A3F-41B1-9100-6C17287303FC}">
      <dgm:prSet custT="1"/>
      <dgm:spPr/>
      <dgm:t>
        <a:bodyPr/>
        <a:lstStyle/>
        <a:p>
          <a:r>
            <a:rPr lang="en-US" sz="1800" b="1" dirty="0"/>
            <a:t>Boundary Conditions</a:t>
          </a:r>
        </a:p>
      </dgm:t>
    </dgm:pt>
    <dgm:pt modelId="{3E2816D2-95C8-47F4-B95F-7F674DC99CD2}" type="parTrans" cxnId="{724AF458-8CD6-41A6-9663-92B2F9B0ABF3}">
      <dgm:prSet/>
      <dgm:spPr/>
      <dgm:t>
        <a:bodyPr/>
        <a:lstStyle/>
        <a:p>
          <a:endParaRPr lang="en-US" sz="3200"/>
        </a:p>
      </dgm:t>
    </dgm:pt>
    <dgm:pt modelId="{4C1CE435-7097-45D4-960C-15FB54AC8AEA}" type="sibTrans" cxnId="{724AF458-8CD6-41A6-9663-92B2F9B0ABF3}">
      <dgm:prSet/>
      <dgm:spPr/>
      <dgm:t>
        <a:bodyPr/>
        <a:lstStyle/>
        <a:p>
          <a:endParaRPr lang="en-US" sz="3200"/>
        </a:p>
      </dgm:t>
    </dgm:pt>
    <dgm:pt modelId="{2D9C633A-EE04-4C96-8080-FB7263415110}">
      <dgm:prSet phldrT="[Text]" custT="1"/>
      <dgm:spPr/>
      <dgm:t>
        <a:bodyPr/>
        <a:lstStyle/>
        <a:p>
          <a:r>
            <a:rPr lang="en-US" sz="1200" b="0" cap="none" spc="0" dirty="0">
              <a:ln w="0"/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Building</a:t>
          </a:r>
        </a:p>
      </dgm:t>
    </dgm:pt>
    <dgm:pt modelId="{9B10C855-BE2C-4F48-9825-3DD64D35B5E0}" type="parTrans" cxnId="{8017202A-D742-4CBD-8073-E767E8E86663}">
      <dgm:prSet/>
      <dgm:spPr/>
      <dgm:t>
        <a:bodyPr/>
        <a:lstStyle/>
        <a:p>
          <a:endParaRPr lang="en-US" sz="3200"/>
        </a:p>
      </dgm:t>
    </dgm:pt>
    <dgm:pt modelId="{81FD948B-380F-4BF2-AE2A-D297F4D6D184}" type="sibTrans" cxnId="{8017202A-D742-4CBD-8073-E767E8E86663}">
      <dgm:prSet/>
      <dgm:spPr/>
      <dgm:t>
        <a:bodyPr/>
        <a:lstStyle/>
        <a:p>
          <a:endParaRPr lang="en-US" sz="3200"/>
        </a:p>
      </dgm:t>
    </dgm:pt>
    <dgm:pt modelId="{46352787-6D30-4729-A9A4-B7DF79C8784F}">
      <dgm:prSet custT="1"/>
      <dgm:spPr/>
      <dgm:t>
        <a:bodyPr/>
        <a:lstStyle/>
        <a:p>
          <a:r>
            <a:rPr lang="en-US" sz="1200" dirty="0">
              <a:solidFill>
                <a:schemeClr val="bg1">
                  <a:lumMod val="85000"/>
                </a:schemeClr>
              </a:solidFill>
            </a:rPr>
            <a:t>Base mesh</a:t>
          </a:r>
        </a:p>
      </dgm:t>
    </dgm:pt>
    <dgm:pt modelId="{1C885680-E815-4068-B7DE-A05CFC5D0759}" type="parTrans" cxnId="{7622FDAA-7EB7-412E-8717-C4B0E7BC2411}">
      <dgm:prSet/>
      <dgm:spPr/>
      <dgm:t>
        <a:bodyPr/>
        <a:lstStyle/>
        <a:p>
          <a:endParaRPr lang="en-US" sz="2000"/>
        </a:p>
      </dgm:t>
    </dgm:pt>
    <dgm:pt modelId="{91E953E5-D8FF-4B9A-8E5B-D5947DECF632}" type="sibTrans" cxnId="{7622FDAA-7EB7-412E-8717-C4B0E7BC2411}">
      <dgm:prSet/>
      <dgm:spPr/>
      <dgm:t>
        <a:bodyPr/>
        <a:lstStyle/>
        <a:p>
          <a:endParaRPr lang="en-US" sz="2000"/>
        </a:p>
      </dgm:t>
    </dgm:pt>
    <dgm:pt modelId="{8DAE7E96-5A68-472C-8A25-653A5C20F9F6}">
      <dgm:prSet custT="1"/>
      <dgm:spPr/>
      <dgm:t>
        <a:bodyPr/>
        <a:lstStyle/>
        <a:p>
          <a:r>
            <a:rPr lang="en-US" sz="1200" dirty="0">
              <a:solidFill>
                <a:schemeClr val="bg1">
                  <a:lumMod val="85000"/>
                </a:schemeClr>
              </a:solidFill>
            </a:rPr>
            <a:t>Turbulence model</a:t>
          </a:r>
        </a:p>
      </dgm:t>
    </dgm:pt>
    <dgm:pt modelId="{8D7469A1-92AA-4D0E-8436-7C9F55A4B9E4}" type="parTrans" cxnId="{B168D295-B97A-4C83-956A-F77A2B3BE02D}">
      <dgm:prSet/>
      <dgm:spPr/>
      <dgm:t>
        <a:bodyPr/>
        <a:lstStyle/>
        <a:p>
          <a:endParaRPr lang="en-US" sz="2000"/>
        </a:p>
      </dgm:t>
    </dgm:pt>
    <dgm:pt modelId="{38505370-E948-4600-BBF7-A328AC5EAB94}" type="sibTrans" cxnId="{B168D295-B97A-4C83-956A-F77A2B3BE02D}">
      <dgm:prSet/>
      <dgm:spPr/>
      <dgm:t>
        <a:bodyPr/>
        <a:lstStyle/>
        <a:p>
          <a:endParaRPr lang="en-US" sz="2000"/>
        </a:p>
      </dgm:t>
    </dgm:pt>
    <dgm:pt modelId="{298F3304-43B0-4113-B38D-4965677A149D}">
      <dgm:prSet custT="1"/>
      <dgm:spPr/>
      <dgm:t>
        <a:bodyPr/>
        <a:lstStyle/>
        <a:p>
          <a:r>
            <a:rPr lang="en-US" sz="1200" dirty="0">
              <a:solidFill>
                <a:schemeClr val="bg1">
                  <a:lumMod val="85000"/>
                </a:schemeClr>
              </a:solidFill>
            </a:rPr>
            <a:t>Inflow</a:t>
          </a:r>
        </a:p>
      </dgm:t>
    </dgm:pt>
    <dgm:pt modelId="{D762937F-F7B6-4BD0-9151-EDF220C7D8A3}" type="parTrans" cxnId="{644AFE19-3813-48DB-956B-26C3819250E0}">
      <dgm:prSet/>
      <dgm:spPr/>
      <dgm:t>
        <a:bodyPr/>
        <a:lstStyle/>
        <a:p>
          <a:endParaRPr lang="en-US" sz="2000"/>
        </a:p>
      </dgm:t>
    </dgm:pt>
    <dgm:pt modelId="{C6C6C933-F62C-438A-B786-6ED6ABC8881E}" type="sibTrans" cxnId="{644AFE19-3813-48DB-956B-26C3819250E0}">
      <dgm:prSet/>
      <dgm:spPr/>
      <dgm:t>
        <a:bodyPr/>
        <a:lstStyle/>
        <a:p>
          <a:endParaRPr lang="en-US" sz="2000"/>
        </a:p>
      </dgm:t>
    </dgm:pt>
    <dgm:pt modelId="{FCD07040-D04D-426C-BD66-ECC6893795BC}">
      <dgm:prSet custT="1"/>
      <dgm:spPr/>
      <dgm:t>
        <a:bodyPr/>
        <a:lstStyle/>
        <a:p>
          <a:r>
            <a:rPr lang="en-US" sz="1200" dirty="0">
              <a:solidFill>
                <a:schemeClr val="bg1">
                  <a:lumMod val="85000"/>
                </a:schemeClr>
              </a:solidFill>
            </a:rPr>
            <a:t>Surface roughness  </a:t>
          </a:r>
        </a:p>
      </dgm:t>
    </dgm:pt>
    <dgm:pt modelId="{EF3210D2-C81D-4045-AA9B-298A86ECA150}" type="parTrans" cxnId="{A899D34C-393A-426F-AFF3-6EC7C9297067}">
      <dgm:prSet/>
      <dgm:spPr/>
      <dgm:t>
        <a:bodyPr/>
        <a:lstStyle/>
        <a:p>
          <a:endParaRPr lang="en-US" sz="2000"/>
        </a:p>
      </dgm:t>
    </dgm:pt>
    <dgm:pt modelId="{28A63148-E4CC-4693-9AD8-2C69A38DE9C1}" type="sibTrans" cxnId="{A899D34C-393A-426F-AFF3-6EC7C9297067}">
      <dgm:prSet/>
      <dgm:spPr/>
      <dgm:t>
        <a:bodyPr/>
        <a:lstStyle/>
        <a:p>
          <a:endParaRPr lang="en-US" sz="2000"/>
        </a:p>
      </dgm:t>
    </dgm:pt>
    <dgm:pt modelId="{A51A0368-970A-4A92-990E-2112480E4403}">
      <dgm:prSet phldrT="[Text]" custT="1"/>
      <dgm:spPr/>
      <dgm:t>
        <a:bodyPr/>
        <a:lstStyle/>
        <a:p>
          <a:r>
            <a:rPr lang="en-US" sz="1200" b="0" cap="none" spc="0" dirty="0">
              <a:ln w="0"/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Surroundings</a:t>
          </a:r>
        </a:p>
      </dgm:t>
    </dgm:pt>
    <dgm:pt modelId="{079AD18B-C9D5-47D0-8533-3BCAB9CF896A}" type="parTrans" cxnId="{FEC4578C-AEDD-40D2-B18C-24265B78B932}">
      <dgm:prSet/>
      <dgm:spPr/>
      <dgm:t>
        <a:bodyPr/>
        <a:lstStyle/>
        <a:p>
          <a:endParaRPr lang="en-US" sz="2000"/>
        </a:p>
      </dgm:t>
    </dgm:pt>
    <dgm:pt modelId="{EAEECF5E-5860-4AF2-8979-214E901EFCFE}" type="sibTrans" cxnId="{FEC4578C-AEDD-40D2-B18C-24265B78B932}">
      <dgm:prSet/>
      <dgm:spPr/>
      <dgm:t>
        <a:bodyPr/>
        <a:lstStyle/>
        <a:p>
          <a:endParaRPr lang="en-US" sz="2000"/>
        </a:p>
      </dgm:t>
    </dgm:pt>
    <dgm:pt modelId="{DE365960-CEDF-41B7-AF47-217EB62F9057}">
      <dgm:prSet custT="1"/>
      <dgm:spPr/>
      <dgm:t>
        <a:bodyPr/>
        <a:lstStyle/>
        <a:p>
          <a:r>
            <a:rPr lang="en-US" sz="1200" dirty="0">
              <a:solidFill>
                <a:schemeClr val="bg1">
                  <a:lumMod val="85000"/>
                </a:schemeClr>
              </a:solidFill>
            </a:rPr>
            <a:t>Refinements </a:t>
          </a:r>
        </a:p>
      </dgm:t>
    </dgm:pt>
    <dgm:pt modelId="{6F0EEBD6-BF3A-45CD-84BF-B19E94D31F79}" type="parTrans" cxnId="{0BA43267-C014-4655-A4BA-103C8669853C}">
      <dgm:prSet/>
      <dgm:spPr/>
      <dgm:t>
        <a:bodyPr/>
        <a:lstStyle/>
        <a:p>
          <a:endParaRPr lang="en-US" sz="2000"/>
        </a:p>
      </dgm:t>
    </dgm:pt>
    <dgm:pt modelId="{9AAA50F4-3009-482A-9A69-689F23C6233A}" type="sibTrans" cxnId="{0BA43267-C014-4655-A4BA-103C8669853C}">
      <dgm:prSet/>
      <dgm:spPr/>
      <dgm:t>
        <a:bodyPr/>
        <a:lstStyle/>
        <a:p>
          <a:endParaRPr lang="en-US" sz="2000"/>
        </a:p>
      </dgm:t>
    </dgm:pt>
    <dgm:pt modelId="{D31E8423-CFC0-42A2-9DE3-75B5577DF0D1}">
      <dgm:prSet custT="1"/>
      <dgm:spPr/>
      <dgm:t>
        <a:bodyPr/>
        <a:lstStyle/>
        <a:p>
          <a:r>
            <a:rPr lang="en-US" sz="1200" dirty="0">
              <a:solidFill>
                <a:schemeClr val="bg1">
                  <a:lumMod val="85000"/>
                </a:schemeClr>
              </a:solidFill>
            </a:rPr>
            <a:t>Wind loads</a:t>
          </a:r>
        </a:p>
      </dgm:t>
    </dgm:pt>
    <dgm:pt modelId="{B1BC2628-7E5D-4C8C-A1F8-644A94ACBEDC}" type="parTrans" cxnId="{5992E86F-B44E-4622-ADB1-DC72817886BB}">
      <dgm:prSet/>
      <dgm:spPr/>
      <dgm:t>
        <a:bodyPr/>
        <a:lstStyle/>
        <a:p>
          <a:endParaRPr lang="en-US" sz="2000"/>
        </a:p>
      </dgm:t>
    </dgm:pt>
    <dgm:pt modelId="{F5BFF06E-7DDB-47B6-A263-2D998EE0F249}" type="sibTrans" cxnId="{5992E86F-B44E-4622-ADB1-DC72817886BB}">
      <dgm:prSet/>
      <dgm:spPr/>
      <dgm:t>
        <a:bodyPr/>
        <a:lstStyle/>
        <a:p>
          <a:endParaRPr lang="en-US" sz="2000"/>
        </a:p>
      </dgm:t>
    </dgm:pt>
    <dgm:pt modelId="{712B4459-7EEB-4A0C-A8B3-C8BE04D2D573}">
      <dgm:prSet custT="1"/>
      <dgm:spPr/>
      <dgm:t>
        <a:bodyPr/>
        <a:lstStyle/>
        <a:p>
          <a:r>
            <a:rPr lang="en-US" sz="1200" dirty="0">
              <a:solidFill>
                <a:schemeClr val="bg1">
                  <a:lumMod val="85000"/>
                </a:schemeClr>
              </a:solidFill>
            </a:rPr>
            <a:t>Wind profiles</a:t>
          </a:r>
        </a:p>
      </dgm:t>
    </dgm:pt>
    <dgm:pt modelId="{AB5E20E9-C053-4D9A-A0EC-B31A7F4CE6A0}" type="parTrans" cxnId="{2FDB0BBB-70FA-4DA1-848D-F62D6E51EE64}">
      <dgm:prSet/>
      <dgm:spPr/>
      <dgm:t>
        <a:bodyPr/>
        <a:lstStyle/>
        <a:p>
          <a:endParaRPr lang="en-US" sz="2000"/>
        </a:p>
      </dgm:t>
    </dgm:pt>
    <dgm:pt modelId="{FA412AC0-C6C2-469E-89D9-C0E60ADA03A5}" type="sibTrans" cxnId="{2FDB0BBB-70FA-4DA1-848D-F62D6E51EE64}">
      <dgm:prSet/>
      <dgm:spPr/>
      <dgm:t>
        <a:bodyPr/>
        <a:lstStyle/>
        <a:p>
          <a:endParaRPr lang="en-US" sz="2000"/>
        </a:p>
      </dgm:t>
    </dgm:pt>
    <dgm:pt modelId="{AF6D948A-E02D-4929-BB3B-FEC0A54EB013}">
      <dgm:prSet custT="1"/>
      <dgm:spPr/>
      <dgm:t>
        <a:bodyPr/>
        <a:lstStyle/>
        <a:p>
          <a:r>
            <a:rPr lang="en-US" sz="1200" b="0" cap="none" spc="0" dirty="0">
              <a:ln w="0"/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Local loads</a:t>
          </a:r>
        </a:p>
      </dgm:t>
    </dgm:pt>
    <dgm:pt modelId="{9A3EA01F-0530-4892-8F8A-207E08976A72}" type="parTrans" cxnId="{A8961A23-1D19-43BA-A1C4-80F4FA7C7257}">
      <dgm:prSet/>
      <dgm:spPr/>
      <dgm:t>
        <a:bodyPr/>
        <a:lstStyle/>
        <a:p>
          <a:endParaRPr lang="en-US" sz="1600"/>
        </a:p>
      </dgm:t>
    </dgm:pt>
    <dgm:pt modelId="{FB964088-2EB4-4D65-BF0A-C4853BD0CE87}" type="sibTrans" cxnId="{A8961A23-1D19-43BA-A1C4-80F4FA7C7257}">
      <dgm:prSet/>
      <dgm:spPr/>
      <dgm:t>
        <a:bodyPr/>
        <a:lstStyle/>
        <a:p>
          <a:endParaRPr lang="en-US" sz="1600"/>
        </a:p>
      </dgm:t>
    </dgm:pt>
    <dgm:pt modelId="{BE9A2F71-24F9-48DC-948C-6C0FA7F0A919}">
      <dgm:prSet custT="1"/>
      <dgm:spPr/>
      <dgm:t>
        <a:bodyPr/>
        <a:lstStyle/>
        <a:p>
          <a:r>
            <a:rPr lang="en-US" sz="1200" dirty="0">
              <a:solidFill>
                <a:schemeClr val="bg1">
                  <a:lumMod val="85000"/>
                </a:schemeClr>
              </a:solidFill>
            </a:rPr>
            <a:t>Solver</a:t>
          </a:r>
        </a:p>
      </dgm:t>
    </dgm:pt>
    <dgm:pt modelId="{A270DB30-B8F2-4095-8F39-34E195A0F99F}" type="parTrans" cxnId="{C8DD684D-3EE1-49BC-B594-80CC19FC4FFF}">
      <dgm:prSet/>
      <dgm:spPr/>
      <dgm:t>
        <a:bodyPr/>
        <a:lstStyle/>
        <a:p>
          <a:endParaRPr lang="en-US" sz="1600"/>
        </a:p>
      </dgm:t>
    </dgm:pt>
    <dgm:pt modelId="{5558F524-28B1-454D-AB0A-DFA1CB32A748}" type="sibTrans" cxnId="{C8DD684D-3EE1-49BC-B594-80CC19FC4FFF}">
      <dgm:prSet/>
      <dgm:spPr/>
      <dgm:t>
        <a:bodyPr/>
        <a:lstStyle/>
        <a:p>
          <a:endParaRPr lang="en-US" sz="1600"/>
        </a:p>
      </dgm:t>
    </dgm:pt>
    <dgm:pt modelId="{6B996E35-C609-40F3-A509-AC5D213E00D1}">
      <dgm:prSet custT="1"/>
      <dgm:spPr/>
      <dgm:t>
        <a:bodyPr/>
        <a:lstStyle/>
        <a:p>
          <a:r>
            <a:rPr lang="en-US" sz="1200" b="0" cap="none" spc="0" dirty="0">
              <a:ln w="0"/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Integrated loads</a:t>
          </a:r>
        </a:p>
      </dgm:t>
    </dgm:pt>
    <dgm:pt modelId="{FC53D160-27C6-4EEF-884F-4D31C3B5BAFB}" type="parTrans" cxnId="{1E912315-B4D7-457D-AA2C-7A0A9A29D130}">
      <dgm:prSet/>
      <dgm:spPr/>
      <dgm:t>
        <a:bodyPr/>
        <a:lstStyle/>
        <a:p>
          <a:endParaRPr lang="en-US" sz="1600"/>
        </a:p>
      </dgm:t>
    </dgm:pt>
    <dgm:pt modelId="{3C8C6EFC-50A6-4708-BDFE-8231EDCD7343}" type="sibTrans" cxnId="{1E912315-B4D7-457D-AA2C-7A0A9A29D130}">
      <dgm:prSet/>
      <dgm:spPr/>
      <dgm:t>
        <a:bodyPr/>
        <a:lstStyle/>
        <a:p>
          <a:endParaRPr lang="en-US" sz="1600"/>
        </a:p>
      </dgm:t>
    </dgm:pt>
    <dgm:pt modelId="{6AB5A0F9-E9E7-4068-94FD-01BC130CB876}">
      <dgm:prSet custT="1"/>
      <dgm:spPr/>
      <dgm:t>
        <a:bodyPr/>
        <a:lstStyle/>
        <a:p>
          <a:r>
            <a:rPr lang="en-US" sz="1200" dirty="0">
              <a:solidFill>
                <a:schemeClr val="bg1">
                  <a:lumMod val="85000"/>
                </a:schemeClr>
              </a:solidFill>
            </a:rPr>
            <a:t>Flow field</a:t>
          </a:r>
        </a:p>
      </dgm:t>
    </dgm:pt>
    <dgm:pt modelId="{2DC0A955-5475-4B03-8548-8AA4ED1E0EC2}" type="parTrans" cxnId="{9FE453DA-084A-4742-9F7B-F031F1105B3F}">
      <dgm:prSet/>
      <dgm:spPr/>
      <dgm:t>
        <a:bodyPr/>
        <a:lstStyle/>
        <a:p>
          <a:endParaRPr lang="en-US"/>
        </a:p>
      </dgm:t>
    </dgm:pt>
    <dgm:pt modelId="{3DD78C2A-6705-4F3E-9F20-6321FA6BFE2A}" type="sibTrans" cxnId="{9FE453DA-084A-4742-9F7B-F031F1105B3F}">
      <dgm:prSet/>
      <dgm:spPr/>
      <dgm:t>
        <a:bodyPr/>
        <a:lstStyle/>
        <a:p>
          <a:endParaRPr lang="en-US"/>
        </a:p>
      </dgm:t>
    </dgm:pt>
    <dgm:pt modelId="{4F38EE74-B6A4-4131-8890-C8CFCA5FB667}" type="pres">
      <dgm:prSet presAssocID="{81B4FB0E-F0C8-44DC-B9F1-0EC750E30844}" presName="Name0" presStyleCnt="0">
        <dgm:presLayoutVars>
          <dgm:dir/>
          <dgm:resizeHandles val="exact"/>
        </dgm:presLayoutVars>
      </dgm:prSet>
      <dgm:spPr/>
    </dgm:pt>
    <dgm:pt modelId="{364B07EE-9E4A-4D60-86E4-8A2EBFCBFF46}" type="pres">
      <dgm:prSet presAssocID="{17F17BD6-0008-4F5F-9320-4B62CC954161}" presName="parAndChTx" presStyleLbl="node1" presStyleIdx="0" presStyleCnt="6">
        <dgm:presLayoutVars>
          <dgm:bulletEnabled val="1"/>
        </dgm:presLayoutVars>
      </dgm:prSet>
      <dgm:spPr/>
    </dgm:pt>
    <dgm:pt modelId="{1C75726C-CA03-4186-9889-B1B0548AF80E}" type="pres">
      <dgm:prSet presAssocID="{FE945407-F226-452E-BF61-5AE92EB5E272}" presName="parAndChSpace" presStyleCnt="0"/>
      <dgm:spPr/>
    </dgm:pt>
    <dgm:pt modelId="{2F2F68AF-0A47-43D0-98F8-1C7822ACA943}" type="pres">
      <dgm:prSet presAssocID="{31A5D03D-8A0D-4B98-8F9F-280DCFCF9A6A}" presName="parAndChTx" presStyleLbl="node1" presStyleIdx="1" presStyleCnt="6" custScaleX="101111">
        <dgm:presLayoutVars>
          <dgm:bulletEnabled val="1"/>
        </dgm:presLayoutVars>
      </dgm:prSet>
      <dgm:spPr/>
    </dgm:pt>
    <dgm:pt modelId="{0EFB8461-50EA-47D7-B8CF-10BD3FC6809C}" type="pres">
      <dgm:prSet presAssocID="{02877D44-419E-4327-BFF7-663D61C9922F}" presName="parAndChSpace" presStyleCnt="0"/>
      <dgm:spPr/>
    </dgm:pt>
    <dgm:pt modelId="{295A04A6-FE93-42CC-B93B-27C9BF2554DF}" type="pres">
      <dgm:prSet presAssocID="{F63C93E9-5A3F-41B1-9100-6C17287303FC}" presName="parAndChTx" presStyleLbl="node1" presStyleIdx="2" presStyleCnt="6">
        <dgm:presLayoutVars>
          <dgm:bulletEnabled val="1"/>
        </dgm:presLayoutVars>
      </dgm:prSet>
      <dgm:spPr/>
    </dgm:pt>
    <dgm:pt modelId="{02BFF757-04AA-4DDA-A0C9-199C012FE768}" type="pres">
      <dgm:prSet presAssocID="{4C1CE435-7097-45D4-960C-15FB54AC8AEA}" presName="parAndChSpace" presStyleCnt="0"/>
      <dgm:spPr/>
    </dgm:pt>
    <dgm:pt modelId="{16EC5674-DB3D-491D-AA58-067B6638ABCB}" type="pres">
      <dgm:prSet presAssocID="{10C08EA8-767C-4855-9E89-971528636FCF}" presName="parAndChTx" presStyleLbl="node1" presStyleIdx="3" presStyleCnt="6" custScaleX="102220">
        <dgm:presLayoutVars>
          <dgm:bulletEnabled val="1"/>
        </dgm:presLayoutVars>
      </dgm:prSet>
      <dgm:spPr/>
    </dgm:pt>
    <dgm:pt modelId="{7B3E4A05-8976-4C9C-85E8-F74058C3A85A}" type="pres">
      <dgm:prSet presAssocID="{F9B5A115-8898-4FA0-9868-9B372A713C93}" presName="parAndChSpace" presStyleCnt="0"/>
      <dgm:spPr/>
    </dgm:pt>
    <dgm:pt modelId="{B90ADA3F-F305-41A7-BA41-F0BEEEBEE3D0}" type="pres">
      <dgm:prSet presAssocID="{33CF4399-E3A4-4B4C-AA5E-CA32922D2896}" presName="parAndChTx" presStyleLbl="node1" presStyleIdx="4" presStyleCnt="6">
        <dgm:presLayoutVars>
          <dgm:bulletEnabled val="1"/>
        </dgm:presLayoutVars>
      </dgm:prSet>
      <dgm:spPr/>
    </dgm:pt>
    <dgm:pt modelId="{3396C68F-E126-4B2B-BF9F-16D3AC09573F}" type="pres">
      <dgm:prSet presAssocID="{AA567426-FD4D-4527-92D9-9E469FE6B31F}" presName="parAndChSpace" presStyleCnt="0"/>
      <dgm:spPr/>
    </dgm:pt>
    <dgm:pt modelId="{E4E463F3-79D1-4867-950D-8845EE2E7155}" type="pres">
      <dgm:prSet presAssocID="{77851599-2328-4030-BD74-5CA14171DA63}" presName="parAndChTx" presStyleLbl="node1" presStyleIdx="5" presStyleCnt="6">
        <dgm:presLayoutVars>
          <dgm:bulletEnabled val="1"/>
        </dgm:presLayoutVars>
      </dgm:prSet>
      <dgm:spPr/>
    </dgm:pt>
  </dgm:ptLst>
  <dgm:cxnLst>
    <dgm:cxn modelId="{88194214-F53D-4B6D-8C57-B7AE20092B10}" type="presOf" srcId="{31A5D03D-8A0D-4B98-8F9F-280DCFCF9A6A}" destId="{2F2F68AF-0A47-43D0-98F8-1C7822ACA943}" srcOrd="0" destOrd="0" presId="urn:microsoft.com/office/officeart/2005/8/layout/hChevron3"/>
    <dgm:cxn modelId="{1E912315-B4D7-457D-AA2C-7A0A9A29D130}" srcId="{33CF4399-E3A4-4B4C-AA5E-CA32922D2896}" destId="{6B996E35-C609-40F3-A509-AC5D213E00D1}" srcOrd="1" destOrd="0" parTransId="{FC53D160-27C6-4EEF-884F-4D31C3B5BAFB}" sibTransId="{3C8C6EFC-50A6-4708-BDFE-8231EDCD7343}"/>
    <dgm:cxn modelId="{644AFE19-3813-48DB-956B-26C3819250E0}" srcId="{F63C93E9-5A3F-41B1-9100-6C17287303FC}" destId="{298F3304-43B0-4113-B38D-4965677A149D}" srcOrd="0" destOrd="0" parTransId="{D762937F-F7B6-4BD0-9151-EDF220C7D8A3}" sibTransId="{C6C6C933-F62C-438A-B786-6ED6ABC8881E}"/>
    <dgm:cxn modelId="{A8961A23-1D19-43BA-A1C4-80F4FA7C7257}" srcId="{33CF4399-E3A4-4B4C-AA5E-CA32922D2896}" destId="{AF6D948A-E02D-4929-BB3B-FEC0A54EB013}" srcOrd="0" destOrd="0" parTransId="{9A3EA01F-0530-4892-8F8A-207E08976A72}" sibTransId="{FB964088-2EB4-4D65-BF0A-C4853BD0CE87}"/>
    <dgm:cxn modelId="{DC5BFE26-7A08-4C98-94D0-B41F3A763FA7}" srcId="{81B4FB0E-F0C8-44DC-B9F1-0EC750E30844}" destId="{77851599-2328-4030-BD74-5CA14171DA63}" srcOrd="5" destOrd="0" parTransId="{86F1DCFC-28E3-4895-B1AC-26EE404EFF46}" sibTransId="{CC769E3F-5B61-4BAD-BD71-8732DE7C112F}"/>
    <dgm:cxn modelId="{8017202A-D742-4CBD-8073-E767E8E86663}" srcId="{17F17BD6-0008-4F5F-9320-4B62CC954161}" destId="{2D9C633A-EE04-4C96-8080-FB7263415110}" srcOrd="0" destOrd="0" parTransId="{9B10C855-BE2C-4F48-9825-3DD64D35B5E0}" sibTransId="{81FD948B-380F-4BF2-AE2A-D297F4D6D184}"/>
    <dgm:cxn modelId="{70952532-B9F0-41F3-95F0-733DD4CBF06B}" srcId="{81B4FB0E-F0C8-44DC-B9F1-0EC750E30844}" destId="{17F17BD6-0008-4F5F-9320-4B62CC954161}" srcOrd="0" destOrd="0" parTransId="{B26A8CD4-D5F1-40AD-8C56-6B4ED216BAAB}" sibTransId="{FE945407-F226-452E-BF61-5AE92EB5E272}"/>
    <dgm:cxn modelId="{A657BF33-434F-46E9-8042-ABED8903E570}" srcId="{81B4FB0E-F0C8-44DC-B9F1-0EC750E30844}" destId="{10C08EA8-767C-4855-9E89-971528636FCF}" srcOrd="3" destOrd="0" parTransId="{65EF35BE-B915-4042-97B9-8A5948A686AD}" sibTransId="{F9B5A115-8898-4FA0-9868-9B372A713C93}"/>
    <dgm:cxn modelId="{9877F035-8288-4A60-A44C-A9ECFB42D081}" type="presOf" srcId="{DE365960-CEDF-41B7-AF47-217EB62F9057}" destId="{2F2F68AF-0A47-43D0-98F8-1C7822ACA943}" srcOrd="0" destOrd="2" presId="urn:microsoft.com/office/officeart/2005/8/layout/hChevron3"/>
    <dgm:cxn modelId="{C6751436-6D60-4A84-B097-3C819B58B958}" srcId="{81B4FB0E-F0C8-44DC-B9F1-0EC750E30844}" destId="{31A5D03D-8A0D-4B98-8F9F-280DCFCF9A6A}" srcOrd="1" destOrd="0" parTransId="{46BD6B54-C127-490D-BBAA-AE890504DD50}" sibTransId="{02877D44-419E-4327-BFF7-663D61C9922F}"/>
    <dgm:cxn modelId="{823C9D38-0324-42C0-BD05-67146B0307D9}" type="presOf" srcId="{6AB5A0F9-E9E7-4068-94FD-01BC130CB876}" destId="{E4E463F3-79D1-4867-950D-8845EE2E7155}" srcOrd="0" destOrd="3" presId="urn:microsoft.com/office/officeart/2005/8/layout/hChevron3"/>
    <dgm:cxn modelId="{9A51EC3A-6B60-4A8C-8514-A4810BF8161D}" type="presOf" srcId="{A51A0368-970A-4A92-990E-2112480E4403}" destId="{364B07EE-9E4A-4D60-86E4-8A2EBFCBFF46}" srcOrd="0" destOrd="2" presId="urn:microsoft.com/office/officeart/2005/8/layout/hChevron3"/>
    <dgm:cxn modelId="{38BE653B-368C-44CB-B74E-DE73CC80534B}" type="presOf" srcId="{17F17BD6-0008-4F5F-9320-4B62CC954161}" destId="{364B07EE-9E4A-4D60-86E4-8A2EBFCBFF46}" srcOrd="0" destOrd="0" presId="urn:microsoft.com/office/officeart/2005/8/layout/hChevron3"/>
    <dgm:cxn modelId="{A213C13E-BA0A-447E-A116-16B6B2863896}" type="presOf" srcId="{2D9C633A-EE04-4C96-8080-FB7263415110}" destId="{364B07EE-9E4A-4D60-86E4-8A2EBFCBFF46}" srcOrd="0" destOrd="1" presId="urn:microsoft.com/office/officeart/2005/8/layout/hChevron3"/>
    <dgm:cxn modelId="{BBA43D43-3EB1-45B5-9E18-C5F75083B83F}" type="presOf" srcId="{10C08EA8-767C-4855-9E89-971528636FCF}" destId="{16EC5674-DB3D-491D-AA58-067B6638ABCB}" srcOrd="0" destOrd="0" presId="urn:microsoft.com/office/officeart/2005/8/layout/hChevron3"/>
    <dgm:cxn modelId="{E0986666-D37E-4F8E-8F0C-936BF12AED02}" type="presOf" srcId="{D31E8423-CFC0-42A2-9DE3-75B5577DF0D1}" destId="{E4E463F3-79D1-4867-950D-8845EE2E7155}" srcOrd="0" destOrd="1" presId="urn:microsoft.com/office/officeart/2005/8/layout/hChevron3"/>
    <dgm:cxn modelId="{0BA43267-C014-4655-A4BA-103C8669853C}" srcId="{31A5D03D-8A0D-4B98-8F9F-280DCFCF9A6A}" destId="{DE365960-CEDF-41B7-AF47-217EB62F9057}" srcOrd="1" destOrd="0" parTransId="{6F0EEBD6-BF3A-45CD-84BF-B19E94D31F79}" sibTransId="{9AAA50F4-3009-482A-9A69-689F23C6233A}"/>
    <dgm:cxn modelId="{A899D34C-393A-426F-AFF3-6EC7C9297067}" srcId="{F63C93E9-5A3F-41B1-9100-6C17287303FC}" destId="{FCD07040-D04D-426C-BD66-ECC6893795BC}" srcOrd="1" destOrd="0" parTransId="{EF3210D2-C81D-4045-AA9B-298A86ECA150}" sibTransId="{28A63148-E4CC-4693-9AD8-2C69A38DE9C1}"/>
    <dgm:cxn modelId="{C8DD684D-3EE1-49BC-B594-80CC19FC4FFF}" srcId="{10C08EA8-767C-4855-9E89-971528636FCF}" destId="{BE9A2F71-24F9-48DC-948C-6C0FA7F0A919}" srcOrd="1" destOrd="0" parTransId="{A270DB30-B8F2-4095-8F39-34E195A0F99F}" sibTransId="{5558F524-28B1-454D-AB0A-DFA1CB32A748}"/>
    <dgm:cxn modelId="{5992E86F-B44E-4622-ADB1-DC72817886BB}" srcId="{77851599-2328-4030-BD74-5CA14171DA63}" destId="{D31E8423-CFC0-42A2-9DE3-75B5577DF0D1}" srcOrd="0" destOrd="0" parTransId="{B1BC2628-7E5D-4C8C-A1F8-644A94ACBEDC}" sibTransId="{F5BFF06E-7DDB-47B6-A263-2D998EE0F249}"/>
    <dgm:cxn modelId="{724AF458-8CD6-41A6-9663-92B2F9B0ABF3}" srcId="{81B4FB0E-F0C8-44DC-B9F1-0EC750E30844}" destId="{F63C93E9-5A3F-41B1-9100-6C17287303FC}" srcOrd="2" destOrd="0" parTransId="{3E2816D2-95C8-47F4-B95F-7F674DC99CD2}" sibTransId="{4C1CE435-7097-45D4-960C-15FB54AC8AEA}"/>
    <dgm:cxn modelId="{80737C7F-ED7A-4427-8F15-FB988AFEE68F}" type="presOf" srcId="{81B4FB0E-F0C8-44DC-B9F1-0EC750E30844}" destId="{4F38EE74-B6A4-4131-8890-C8CFCA5FB667}" srcOrd="0" destOrd="0" presId="urn:microsoft.com/office/officeart/2005/8/layout/hChevron3"/>
    <dgm:cxn modelId="{34637E89-9FA1-4055-8728-1C2EC4AA7640}" type="presOf" srcId="{6B996E35-C609-40F3-A509-AC5D213E00D1}" destId="{B90ADA3F-F305-41A7-BA41-F0BEEEBEE3D0}" srcOrd="0" destOrd="2" presId="urn:microsoft.com/office/officeart/2005/8/layout/hChevron3"/>
    <dgm:cxn modelId="{FEC4578C-AEDD-40D2-B18C-24265B78B932}" srcId="{17F17BD6-0008-4F5F-9320-4B62CC954161}" destId="{A51A0368-970A-4A92-990E-2112480E4403}" srcOrd="1" destOrd="0" parTransId="{079AD18B-C9D5-47D0-8533-3BCAB9CF896A}" sibTransId="{EAEECF5E-5860-4AF2-8979-214E901EFCFE}"/>
    <dgm:cxn modelId="{C3EACD91-2A69-4F30-9EFC-A60D771B7698}" type="presOf" srcId="{77851599-2328-4030-BD74-5CA14171DA63}" destId="{E4E463F3-79D1-4867-950D-8845EE2E7155}" srcOrd="0" destOrd="0" presId="urn:microsoft.com/office/officeart/2005/8/layout/hChevron3"/>
    <dgm:cxn modelId="{A1B22692-06AD-4FDE-B92B-81A1ABAF5EEF}" type="presOf" srcId="{BE9A2F71-24F9-48DC-948C-6C0FA7F0A919}" destId="{16EC5674-DB3D-491D-AA58-067B6638ABCB}" srcOrd="0" destOrd="2" presId="urn:microsoft.com/office/officeart/2005/8/layout/hChevron3"/>
    <dgm:cxn modelId="{B168D295-B97A-4C83-956A-F77A2B3BE02D}" srcId="{10C08EA8-767C-4855-9E89-971528636FCF}" destId="{8DAE7E96-5A68-472C-8A25-653A5C20F9F6}" srcOrd="0" destOrd="0" parTransId="{8D7469A1-92AA-4D0E-8436-7C9F55A4B9E4}" sibTransId="{38505370-E948-4600-BBF7-A328AC5EAB94}"/>
    <dgm:cxn modelId="{19577C96-0181-4638-9CC8-7B4FEB00293F}" type="presOf" srcId="{46352787-6D30-4729-A9A4-B7DF79C8784F}" destId="{2F2F68AF-0A47-43D0-98F8-1C7822ACA943}" srcOrd="0" destOrd="1" presId="urn:microsoft.com/office/officeart/2005/8/layout/hChevron3"/>
    <dgm:cxn modelId="{72D97D9D-E575-4DBE-AD5A-BE8053EE7463}" type="presOf" srcId="{8DAE7E96-5A68-472C-8A25-653A5C20F9F6}" destId="{16EC5674-DB3D-491D-AA58-067B6638ABCB}" srcOrd="0" destOrd="1" presId="urn:microsoft.com/office/officeart/2005/8/layout/hChevron3"/>
    <dgm:cxn modelId="{472979A8-EA5F-4507-BCBD-5F0FDDF2B60D}" type="presOf" srcId="{F63C93E9-5A3F-41B1-9100-6C17287303FC}" destId="{295A04A6-FE93-42CC-B93B-27C9BF2554DF}" srcOrd="0" destOrd="0" presId="urn:microsoft.com/office/officeart/2005/8/layout/hChevron3"/>
    <dgm:cxn modelId="{7622FDAA-7EB7-412E-8717-C4B0E7BC2411}" srcId="{31A5D03D-8A0D-4B98-8F9F-280DCFCF9A6A}" destId="{46352787-6D30-4729-A9A4-B7DF79C8784F}" srcOrd="0" destOrd="0" parTransId="{1C885680-E815-4068-B7DE-A05CFC5D0759}" sibTransId="{91E953E5-D8FF-4B9A-8E5B-D5947DECF632}"/>
    <dgm:cxn modelId="{8B37B4B0-75DB-4DB6-8F4F-D957D77658FB}" srcId="{81B4FB0E-F0C8-44DC-B9F1-0EC750E30844}" destId="{33CF4399-E3A4-4B4C-AA5E-CA32922D2896}" srcOrd="4" destOrd="0" parTransId="{A08DA827-B6C5-47F1-8258-E900BCD6DDDA}" sibTransId="{AA567426-FD4D-4527-92D9-9E469FE6B31F}"/>
    <dgm:cxn modelId="{2FDB0BBB-70FA-4DA1-848D-F62D6E51EE64}" srcId="{77851599-2328-4030-BD74-5CA14171DA63}" destId="{712B4459-7EEB-4A0C-A8B3-C8BE04D2D573}" srcOrd="1" destOrd="0" parTransId="{AB5E20E9-C053-4D9A-A0EC-B31A7F4CE6A0}" sibTransId="{FA412AC0-C6C2-469E-89D9-C0E60ADA03A5}"/>
    <dgm:cxn modelId="{D11A2CC8-A781-4A24-9F2F-3A668F3DC4D1}" type="presOf" srcId="{298F3304-43B0-4113-B38D-4965677A149D}" destId="{295A04A6-FE93-42CC-B93B-27C9BF2554DF}" srcOrd="0" destOrd="1" presId="urn:microsoft.com/office/officeart/2005/8/layout/hChevron3"/>
    <dgm:cxn modelId="{25838CD3-C3BB-48F6-88DF-C5E6D35AE09F}" type="presOf" srcId="{FCD07040-D04D-426C-BD66-ECC6893795BC}" destId="{295A04A6-FE93-42CC-B93B-27C9BF2554DF}" srcOrd="0" destOrd="2" presId="urn:microsoft.com/office/officeart/2005/8/layout/hChevron3"/>
    <dgm:cxn modelId="{03BD70D5-8A6C-4D12-B00C-7EB2182BF825}" type="presOf" srcId="{712B4459-7EEB-4A0C-A8B3-C8BE04D2D573}" destId="{E4E463F3-79D1-4867-950D-8845EE2E7155}" srcOrd="0" destOrd="2" presId="urn:microsoft.com/office/officeart/2005/8/layout/hChevron3"/>
    <dgm:cxn modelId="{9FE453DA-084A-4742-9F7B-F031F1105B3F}" srcId="{77851599-2328-4030-BD74-5CA14171DA63}" destId="{6AB5A0F9-E9E7-4068-94FD-01BC130CB876}" srcOrd="2" destOrd="0" parTransId="{2DC0A955-5475-4B03-8548-8AA4ED1E0EC2}" sibTransId="{3DD78C2A-6705-4F3E-9F20-6321FA6BFE2A}"/>
    <dgm:cxn modelId="{FA4521E0-CE45-4FB5-919D-6555DA2D77CB}" type="presOf" srcId="{AF6D948A-E02D-4929-BB3B-FEC0A54EB013}" destId="{B90ADA3F-F305-41A7-BA41-F0BEEEBEE3D0}" srcOrd="0" destOrd="1" presId="urn:microsoft.com/office/officeart/2005/8/layout/hChevron3"/>
    <dgm:cxn modelId="{CC2ABDE7-0C2B-4665-9AAC-2DD5CB4C50E8}" type="presOf" srcId="{33CF4399-E3A4-4B4C-AA5E-CA32922D2896}" destId="{B90ADA3F-F305-41A7-BA41-F0BEEEBEE3D0}" srcOrd="0" destOrd="0" presId="urn:microsoft.com/office/officeart/2005/8/layout/hChevron3"/>
    <dgm:cxn modelId="{F38ECEDF-3CCC-4A0E-AF1E-282F3BB154E2}" type="presParOf" srcId="{4F38EE74-B6A4-4131-8890-C8CFCA5FB667}" destId="{364B07EE-9E4A-4D60-86E4-8A2EBFCBFF46}" srcOrd="0" destOrd="0" presId="urn:microsoft.com/office/officeart/2005/8/layout/hChevron3"/>
    <dgm:cxn modelId="{C9FF73AD-1F15-4BB2-BBA9-7BA33FA1A226}" type="presParOf" srcId="{4F38EE74-B6A4-4131-8890-C8CFCA5FB667}" destId="{1C75726C-CA03-4186-9889-B1B0548AF80E}" srcOrd="1" destOrd="0" presId="urn:microsoft.com/office/officeart/2005/8/layout/hChevron3"/>
    <dgm:cxn modelId="{51D65006-3A32-4AC0-A663-434AB40DDBAF}" type="presParOf" srcId="{4F38EE74-B6A4-4131-8890-C8CFCA5FB667}" destId="{2F2F68AF-0A47-43D0-98F8-1C7822ACA943}" srcOrd="2" destOrd="0" presId="urn:microsoft.com/office/officeart/2005/8/layout/hChevron3"/>
    <dgm:cxn modelId="{2E9A409E-2AAF-40AE-A5F8-C94B9DD27F1B}" type="presParOf" srcId="{4F38EE74-B6A4-4131-8890-C8CFCA5FB667}" destId="{0EFB8461-50EA-47D7-B8CF-10BD3FC6809C}" srcOrd="3" destOrd="0" presId="urn:microsoft.com/office/officeart/2005/8/layout/hChevron3"/>
    <dgm:cxn modelId="{2969CE84-CCA7-477A-A5A9-A99E5B43FBB8}" type="presParOf" srcId="{4F38EE74-B6A4-4131-8890-C8CFCA5FB667}" destId="{295A04A6-FE93-42CC-B93B-27C9BF2554DF}" srcOrd="4" destOrd="0" presId="urn:microsoft.com/office/officeart/2005/8/layout/hChevron3"/>
    <dgm:cxn modelId="{3903A57A-DD4A-4B85-989E-087ACDACF6E9}" type="presParOf" srcId="{4F38EE74-B6A4-4131-8890-C8CFCA5FB667}" destId="{02BFF757-04AA-4DDA-A0C9-199C012FE768}" srcOrd="5" destOrd="0" presId="urn:microsoft.com/office/officeart/2005/8/layout/hChevron3"/>
    <dgm:cxn modelId="{89442420-A45E-42B8-9606-12B7AF3C78CD}" type="presParOf" srcId="{4F38EE74-B6A4-4131-8890-C8CFCA5FB667}" destId="{16EC5674-DB3D-491D-AA58-067B6638ABCB}" srcOrd="6" destOrd="0" presId="urn:microsoft.com/office/officeart/2005/8/layout/hChevron3"/>
    <dgm:cxn modelId="{B5E2CDF4-FC61-47B1-B848-78768C4411F3}" type="presParOf" srcId="{4F38EE74-B6A4-4131-8890-C8CFCA5FB667}" destId="{7B3E4A05-8976-4C9C-85E8-F74058C3A85A}" srcOrd="7" destOrd="0" presId="urn:microsoft.com/office/officeart/2005/8/layout/hChevron3"/>
    <dgm:cxn modelId="{81204BEC-9D20-4651-9A26-3E2B6E31FF08}" type="presParOf" srcId="{4F38EE74-B6A4-4131-8890-C8CFCA5FB667}" destId="{B90ADA3F-F305-41A7-BA41-F0BEEEBEE3D0}" srcOrd="8" destOrd="0" presId="urn:microsoft.com/office/officeart/2005/8/layout/hChevron3"/>
    <dgm:cxn modelId="{DF49A8EA-87B1-4EBB-9C00-F03E3051CE3E}" type="presParOf" srcId="{4F38EE74-B6A4-4131-8890-C8CFCA5FB667}" destId="{3396C68F-E126-4B2B-BF9F-16D3AC09573F}" srcOrd="9" destOrd="0" presId="urn:microsoft.com/office/officeart/2005/8/layout/hChevron3"/>
    <dgm:cxn modelId="{D7293562-E92F-4797-BC94-008ACD6C17C5}" type="presParOf" srcId="{4F38EE74-B6A4-4131-8890-C8CFCA5FB667}" destId="{E4E463F3-79D1-4867-950D-8845EE2E7155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4B07EE-9E4A-4D60-86E4-8A2EBFCBFF46}">
      <dsp:nvSpPr>
        <dsp:cNvPr id="0" name=""/>
        <dsp:cNvSpPr/>
      </dsp:nvSpPr>
      <dsp:spPr>
        <a:xfrm>
          <a:off x="5454" y="0"/>
          <a:ext cx="2262947" cy="1386389"/>
        </a:xfrm>
        <a:prstGeom prst="homePlate">
          <a:avLst>
            <a:gd name="adj" fmla="val 25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832" tIns="45720" rIns="319327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Geometry Definition</a:t>
          </a:r>
          <a:endParaRPr lang="en-US" sz="1000" b="1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cap="none" spc="0" dirty="0">
              <a:ln w="0"/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Building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cap="none" spc="0" dirty="0">
              <a:ln w="0"/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Surroundings</a:t>
          </a:r>
        </a:p>
      </dsp:txBody>
      <dsp:txXfrm>
        <a:off x="5454" y="0"/>
        <a:ext cx="2089648" cy="1386389"/>
      </dsp:txXfrm>
    </dsp:sp>
    <dsp:sp modelId="{2F2F68AF-0A47-43D0-98F8-1C7822ACA943}">
      <dsp:nvSpPr>
        <dsp:cNvPr id="0" name=""/>
        <dsp:cNvSpPr/>
      </dsp:nvSpPr>
      <dsp:spPr>
        <a:xfrm>
          <a:off x="1815812" y="0"/>
          <a:ext cx="2288089" cy="1386389"/>
        </a:xfrm>
        <a:prstGeom prst="chevron">
          <a:avLst>
            <a:gd name="adj" fmla="val 25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832" tIns="45720" rIns="79832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Mesh Generation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bg1">
                  <a:lumMod val="85000"/>
                </a:schemeClr>
              </a:solidFill>
            </a:rPr>
            <a:t>Base mesh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bg1">
                  <a:lumMod val="85000"/>
                </a:schemeClr>
              </a:solidFill>
            </a:rPr>
            <a:t>Refinements </a:t>
          </a:r>
        </a:p>
      </dsp:txBody>
      <dsp:txXfrm>
        <a:off x="2162409" y="0"/>
        <a:ext cx="1594895" cy="1386389"/>
      </dsp:txXfrm>
    </dsp:sp>
    <dsp:sp modelId="{295A04A6-FE93-42CC-B93B-27C9BF2554DF}">
      <dsp:nvSpPr>
        <dsp:cNvPr id="0" name=""/>
        <dsp:cNvSpPr/>
      </dsp:nvSpPr>
      <dsp:spPr>
        <a:xfrm>
          <a:off x="3651311" y="0"/>
          <a:ext cx="2262947" cy="1386389"/>
        </a:xfrm>
        <a:prstGeom prst="chevron">
          <a:avLst>
            <a:gd name="adj" fmla="val 25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832" tIns="45720" rIns="79832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Boundary Conditions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bg1">
                  <a:lumMod val="85000"/>
                </a:schemeClr>
              </a:solidFill>
            </a:rPr>
            <a:t>Inflow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bg1">
                  <a:lumMod val="85000"/>
                </a:schemeClr>
              </a:solidFill>
            </a:rPr>
            <a:t>Surface roughness  </a:t>
          </a:r>
        </a:p>
      </dsp:txBody>
      <dsp:txXfrm>
        <a:off x="3997908" y="0"/>
        <a:ext cx="1569753" cy="1386389"/>
      </dsp:txXfrm>
    </dsp:sp>
    <dsp:sp modelId="{16EC5674-DB3D-491D-AA58-067B6638ABCB}">
      <dsp:nvSpPr>
        <dsp:cNvPr id="0" name=""/>
        <dsp:cNvSpPr/>
      </dsp:nvSpPr>
      <dsp:spPr>
        <a:xfrm>
          <a:off x="5461670" y="0"/>
          <a:ext cx="2313185" cy="1386389"/>
        </a:xfrm>
        <a:prstGeom prst="chevron">
          <a:avLst>
            <a:gd name="adj" fmla="val 25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832" tIns="45720" rIns="79832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Numerical Setup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bg1">
                  <a:lumMod val="85000"/>
                </a:schemeClr>
              </a:solidFill>
            </a:rPr>
            <a:t>Turbulence model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bg1">
                  <a:lumMod val="85000"/>
                </a:schemeClr>
              </a:solidFill>
            </a:rPr>
            <a:t>Solver</a:t>
          </a:r>
        </a:p>
      </dsp:txBody>
      <dsp:txXfrm>
        <a:off x="5808267" y="0"/>
        <a:ext cx="1619991" cy="1386389"/>
      </dsp:txXfrm>
    </dsp:sp>
    <dsp:sp modelId="{B90ADA3F-F305-41A7-BA41-F0BEEEBEE3D0}">
      <dsp:nvSpPr>
        <dsp:cNvPr id="0" name=""/>
        <dsp:cNvSpPr/>
      </dsp:nvSpPr>
      <dsp:spPr>
        <a:xfrm>
          <a:off x="7322265" y="0"/>
          <a:ext cx="2262947" cy="1386389"/>
        </a:xfrm>
        <a:prstGeom prst="chevron">
          <a:avLst>
            <a:gd name="adj" fmla="val 25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832" tIns="45720" rIns="79832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Result Monitoring</a:t>
          </a:r>
          <a:endParaRPr lang="en-US" sz="1050" b="1" kern="1200" cap="none" spc="0" dirty="0">
            <a:ln w="0"/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cap="none" spc="0" dirty="0">
              <a:ln w="0"/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Local loads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0" kern="1200" cap="none" spc="0" dirty="0">
              <a:ln w="0"/>
              <a:solidFill>
                <a:schemeClr val="bg1">
                  <a:lumMod val="8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rPr>
            <a:t>Integrated loads</a:t>
          </a:r>
        </a:p>
      </dsp:txBody>
      <dsp:txXfrm>
        <a:off x="7668862" y="0"/>
        <a:ext cx="1569753" cy="1386389"/>
      </dsp:txXfrm>
    </dsp:sp>
    <dsp:sp modelId="{E4E463F3-79D1-4867-950D-8845EE2E7155}">
      <dsp:nvSpPr>
        <dsp:cNvPr id="0" name=""/>
        <dsp:cNvSpPr/>
      </dsp:nvSpPr>
      <dsp:spPr>
        <a:xfrm>
          <a:off x="9132624" y="0"/>
          <a:ext cx="2262947" cy="1386389"/>
        </a:xfrm>
        <a:prstGeom prst="chevron">
          <a:avLst>
            <a:gd name="adj" fmla="val 25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832" tIns="45720" rIns="79832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Result Analysis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bg1">
                  <a:lumMod val="85000"/>
                </a:schemeClr>
              </a:solidFill>
            </a:rPr>
            <a:t>Wind loads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bg1">
                  <a:lumMod val="85000"/>
                </a:schemeClr>
              </a:solidFill>
            </a:rPr>
            <a:t>Wind profiles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bg1">
                  <a:lumMod val="85000"/>
                </a:schemeClr>
              </a:solidFill>
            </a:rPr>
            <a:t>Flow field</a:t>
          </a:r>
        </a:p>
      </dsp:txBody>
      <dsp:txXfrm>
        <a:off x="9479221" y="0"/>
        <a:ext cx="1569753" cy="13863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23066"/>
            <a:ext cx="9144000" cy="1750907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641495"/>
            <a:ext cx="9144000" cy="1214225"/>
          </a:xfrm>
        </p:spPr>
        <p:txBody>
          <a:bodyPr/>
          <a:lstStyle>
            <a:lvl1pPr marL="0" indent="0" algn="ctr">
              <a:buNone/>
              <a:defRPr sz="1760"/>
            </a:lvl1pPr>
            <a:lvl2pPr marL="335265" indent="0" algn="ctr">
              <a:buNone/>
              <a:defRPr sz="1467"/>
            </a:lvl2pPr>
            <a:lvl3pPr marL="670530" indent="0" algn="ctr">
              <a:buNone/>
              <a:defRPr sz="1320"/>
            </a:lvl3pPr>
            <a:lvl4pPr marL="1005794" indent="0" algn="ctr">
              <a:buNone/>
              <a:defRPr sz="1173"/>
            </a:lvl4pPr>
            <a:lvl5pPr marL="1341059" indent="0" algn="ctr">
              <a:buNone/>
              <a:defRPr sz="1173"/>
            </a:lvl5pPr>
            <a:lvl6pPr marL="1676324" indent="0" algn="ctr">
              <a:buNone/>
              <a:defRPr sz="1173"/>
            </a:lvl6pPr>
            <a:lvl7pPr marL="2011589" indent="0" algn="ctr">
              <a:buNone/>
              <a:defRPr sz="1173"/>
            </a:lvl7pPr>
            <a:lvl8pPr marL="2346853" indent="0" algn="ctr">
              <a:buNone/>
              <a:defRPr sz="1173"/>
            </a:lvl8pPr>
            <a:lvl9pPr marL="2682118" indent="0" algn="ctr">
              <a:buNone/>
              <a:defRPr sz="117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301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236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67758"/>
            <a:ext cx="2628900" cy="42620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67758"/>
            <a:ext cx="7734300" cy="42620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67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112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253808"/>
            <a:ext cx="10515600" cy="209200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65607"/>
            <a:ext cx="10515600" cy="1100137"/>
          </a:xfrm>
        </p:spPr>
        <p:txBody>
          <a:bodyPr/>
          <a:lstStyle>
            <a:lvl1pPr marL="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1pPr>
            <a:lvl2pPr marL="335265" indent="0">
              <a:buNone/>
              <a:defRPr sz="1467">
                <a:solidFill>
                  <a:schemeClr val="tx1">
                    <a:tint val="82000"/>
                  </a:schemeClr>
                </a:solidFill>
              </a:defRPr>
            </a:lvl2pPr>
            <a:lvl3pPr marL="670530" indent="0">
              <a:buNone/>
              <a:defRPr sz="1320">
                <a:solidFill>
                  <a:schemeClr val="tx1">
                    <a:tint val="82000"/>
                  </a:schemeClr>
                </a:solidFill>
              </a:defRPr>
            </a:lvl3pPr>
            <a:lvl4pPr marL="1005794" indent="0">
              <a:buNone/>
              <a:defRPr sz="1173">
                <a:solidFill>
                  <a:schemeClr val="tx1">
                    <a:tint val="82000"/>
                  </a:schemeClr>
                </a:solidFill>
              </a:defRPr>
            </a:lvl4pPr>
            <a:lvl5pPr marL="1341059" indent="0">
              <a:buNone/>
              <a:defRPr sz="1173">
                <a:solidFill>
                  <a:schemeClr val="tx1">
                    <a:tint val="82000"/>
                  </a:schemeClr>
                </a:solidFill>
              </a:defRPr>
            </a:lvl5pPr>
            <a:lvl6pPr marL="1676324" indent="0">
              <a:buNone/>
              <a:defRPr sz="1173">
                <a:solidFill>
                  <a:schemeClr val="tx1">
                    <a:tint val="82000"/>
                  </a:schemeClr>
                </a:solidFill>
              </a:defRPr>
            </a:lvl6pPr>
            <a:lvl7pPr marL="2011589" indent="0">
              <a:buNone/>
              <a:defRPr sz="1173">
                <a:solidFill>
                  <a:schemeClr val="tx1">
                    <a:tint val="82000"/>
                  </a:schemeClr>
                </a:solidFill>
              </a:defRPr>
            </a:lvl7pPr>
            <a:lvl8pPr marL="2346853" indent="0">
              <a:buNone/>
              <a:defRPr sz="1173">
                <a:solidFill>
                  <a:schemeClr val="tx1">
                    <a:tint val="82000"/>
                  </a:schemeClr>
                </a:solidFill>
              </a:defRPr>
            </a:lvl8pPr>
            <a:lvl9pPr marL="2682118" indent="0">
              <a:buNone/>
              <a:defRPr sz="117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705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38792"/>
            <a:ext cx="518160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338792"/>
            <a:ext cx="5181600" cy="31909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39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67758"/>
            <a:ext cx="10515600" cy="972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232853"/>
            <a:ext cx="5157787" cy="604202"/>
          </a:xfrm>
        </p:spPr>
        <p:txBody>
          <a:bodyPr anchor="b"/>
          <a:lstStyle>
            <a:lvl1pPr marL="0" indent="0">
              <a:buNone/>
              <a:defRPr sz="1760" b="1"/>
            </a:lvl1pPr>
            <a:lvl2pPr marL="335265" indent="0">
              <a:buNone/>
              <a:defRPr sz="1467" b="1"/>
            </a:lvl2pPr>
            <a:lvl3pPr marL="670530" indent="0">
              <a:buNone/>
              <a:defRPr sz="1320" b="1"/>
            </a:lvl3pPr>
            <a:lvl4pPr marL="1005794" indent="0">
              <a:buNone/>
              <a:defRPr sz="1173" b="1"/>
            </a:lvl4pPr>
            <a:lvl5pPr marL="1341059" indent="0">
              <a:buNone/>
              <a:defRPr sz="1173" b="1"/>
            </a:lvl5pPr>
            <a:lvl6pPr marL="1676324" indent="0">
              <a:buNone/>
              <a:defRPr sz="1173" b="1"/>
            </a:lvl6pPr>
            <a:lvl7pPr marL="2011589" indent="0">
              <a:buNone/>
              <a:defRPr sz="1173" b="1"/>
            </a:lvl7pPr>
            <a:lvl8pPr marL="2346853" indent="0">
              <a:buNone/>
              <a:defRPr sz="1173" b="1"/>
            </a:lvl8pPr>
            <a:lvl9pPr marL="2682118" indent="0">
              <a:buNone/>
              <a:defRPr sz="11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837055"/>
            <a:ext cx="5157787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232853"/>
            <a:ext cx="5183188" cy="604202"/>
          </a:xfrm>
        </p:spPr>
        <p:txBody>
          <a:bodyPr anchor="b"/>
          <a:lstStyle>
            <a:lvl1pPr marL="0" indent="0">
              <a:buNone/>
              <a:defRPr sz="1760" b="1"/>
            </a:lvl1pPr>
            <a:lvl2pPr marL="335265" indent="0">
              <a:buNone/>
              <a:defRPr sz="1467" b="1"/>
            </a:lvl2pPr>
            <a:lvl3pPr marL="670530" indent="0">
              <a:buNone/>
              <a:defRPr sz="1320" b="1"/>
            </a:lvl3pPr>
            <a:lvl4pPr marL="1005794" indent="0">
              <a:buNone/>
              <a:defRPr sz="1173" b="1"/>
            </a:lvl4pPr>
            <a:lvl5pPr marL="1341059" indent="0">
              <a:buNone/>
              <a:defRPr sz="1173" b="1"/>
            </a:lvl5pPr>
            <a:lvl6pPr marL="1676324" indent="0">
              <a:buNone/>
              <a:defRPr sz="1173" b="1"/>
            </a:lvl6pPr>
            <a:lvl7pPr marL="2011589" indent="0">
              <a:buNone/>
              <a:defRPr sz="1173" b="1"/>
            </a:lvl7pPr>
            <a:lvl8pPr marL="2346853" indent="0">
              <a:buNone/>
              <a:defRPr sz="1173" b="1"/>
            </a:lvl8pPr>
            <a:lvl9pPr marL="2682118" indent="0">
              <a:buNone/>
              <a:defRPr sz="11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837055"/>
            <a:ext cx="5183188" cy="27020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023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507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077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35280"/>
            <a:ext cx="3932237" cy="1173480"/>
          </a:xfrm>
        </p:spPr>
        <p:txBody>
          <a:bodyPr anchor="b"/>
          <a:lstStyle>
            <a:lvl1pPr>
              <a:defRPr sz="23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724112"/>
            <a:ext cx="6172200" cy="3573992"/>
          </a:xfrm>
        </p:spPr>
        <p:txBody>
          <a:bodyPr/>
          <a:lstStyle>
            <a:lvl1pPr>
              <a:defRPr sz="2347"/>
            </a:lvl1pPr>
            <a:lvl2pPr>
              <a:defRPr sz="2053"/>
            </a:lvl2pPr>
            <a:lvl3pPr>
              <a:defRPr sz="1760"/>
            </a:lvl3pPr>
            <a:lvl4pPr>
              <a:defRPr sz="1467"/>
            </a:lvl4pPr>
            <a:lvl5pPr>
              <a:defRPr sz="1467"/>
            </a:lvl5pPr>
            <a:lvl6pPr>
              <a:defRPr sz="1467"/>
            </a:lvl6pPr>
            <a:lvl7pPr>
              <a:defRPr sz="1467"/>
            </a:lvl7pPr>
            <a:lvl8pPr>
              <a:defRPr sz="1467"/>
            </a:lvl8pPr>
            <a:lvl9pPr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508760"/>
            <a:ext cx="3932237" cy="2795165"/>
          </a:xfrm>
        </p:spPr>
        <p:txBody>
          <a:bodyPr/>
          <a:lstStyle>
            <a:lvl1pPr marL="0" indent="0">
              <a:buNone/>
              <a:defRPr sz="1173"/>
            </a:lvl1pPr>
            <a:lvl2pPr marL="335265" indent="0">
              <a:buNone/>
              <a:defRPr sz="1027"/>
            </a:lvl2pPr>
            <a:lvl3pPr marL="670530" indent="0">
              <a:buNone/>
              <a:defRPr sz="880"/>
            </a:lvl3pPr>
            <a:lvl4pPr marL="1005794" indent="0">
              <a:buNone/>
              <a:defRPr sz="733"/>
            </a:lvl4pPr>
            <a:lvl5pPr marL="1341059" indent="0">
              <a:buNone/>
              <a:defRPr sz="733"/>
            </a:lvl5pPr>
            <a:lvl6pPr marL="1676324" indent="0">
              <a:buNone/>
              <a:defRPr sz="733"/>
            </a:lvl6pPr>
            <a:lvl7pPr marL="2011589" indent="0">
              <a:buNone/>
              <a:defRPr sz="733"/>
            </a:lvl7pPr>
            <a:lvl8pPr marL="2346853" indent="0">
              <a:buNone/>
              <a:defRPr sz="733"/>
            </a:lvl8pPr>
            <a:lvl9pPr marL="2682118" indent="0">
              <a:buNone/>
              <a:defRPr sz="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23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35280"/>
            <a:ext cx="3932237" cy="1173480"/>
          </a:xfrm>
        </p:spPr>
        <p:txBody>
          <a:bodyPr anchor="b"/>
          <a:lstStyle>
            <a:lvl1pPr>
              <a:defRPr sz="23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724112"/>
            <a:ext cx="6172200" cy="3573992"/>
          </a:xfrm>
        </p:spPr>
        <p:txBody>
          <a:bodyPr anchor="t"/>
          <a:lstStyle>
            <a:lvl1pPr marL="0" indent="0">
              <a:buNone/>
              <a:defRPr sz="2347"/>
            </a:lvl1pPr>
            <a:lvl2pPr marL="335265" indent="0">
              <a:buNone/>
              <a:defRPr sz="2053"/>
            </a:lvl2pPr>
            <a:lvl3pPr marL="670530" indent="0">
              <a:buNone/>
              <a:defRPr sz="1760"/>
            </a:lvl3pPr>
            <a:lvl4pPr marL="1005794" indent="0">
              <a:buNone/>
              <a:defRPr sz="1467"/>
            </a:lvl4pPr>
            <a:lvl5pPr marL="1341059" indent="0">
              <a:buNone/>
              <a:defRPr sz="1467"/>
            </a:lvl5pPr>
            <a:lvl6pPr marL="1676324" indent="0">
              <a:buNone/>
              <a:defRPr sz="1467"/>
            </a:lvl6pPr>
            <a:lvl7pPr marL="2011589" indent="0">
              <a:buNone/>
              <a:defRPr sz="1467"/>
            </a:lvl7pPr>
            <a:lvl8pPr marL="2346853" indent="0">
              <a:buNone/>
              <a:defRPr sz="1467"/>
            </a:lvl8pPr>
            <a:lvl9pPr marL="2682118" indent="0">
              <a:buNone/>
              <a:defRPr sz="14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508760"/>
            <a:ext cx="3932237" cy="2795165"/>
          </a:xfrm>
        </p:spPr>
        <p:txBody>
          <a:bodyPr/>
          <a:lstStyle>
            <a:lvl1pPr marL="0" indent="0">
              <a:buNone/>
              <a:defRPr sz="1173"/>
            </a:lvl1pPr>
            <a:lvl2pPr marL="335265" indent="0">
              <a:buNone/>
              <a:defRPr sz="1027"/>
            </a:lvl2pPr>
            <a:lvl3pPr marL="670530" indent="0">
              <a:buNone/>
              <a:defRPr sz="880"/>
            </a:lvl3pPr>
            <a:lvl4pPr marL="1005794" indent="0">
              <a:buNone/>
              <a:defRPr sz="733"/>
            </a:lvl4pPr>
            <a:lvl5pPr marL="1341059" indent="0">
              <a:buNone/>
              <a:defRPr sz="733"/>
            </a:lvl5pPr>
            <a:lvl6pPr marL="1676324" indent="0">
              <a:buNone/>
              <a:defRPr sz="733"/>
            </a:lvl6pPr>
            <a:lvl7pPr marL="2011589" indent="0">
              <a:buNone/>
              <a:defRPr sz="733"/>
            </a:lvl7pPr>
            <a:lvl8pPr marL="2346853" indent="0">
              <a:buNone/>
              <a:defRPr sz="733"/>
            </a:lvl8pPr>
            <a:lvl9pPr marL="2682118" indent="0">
              <a:buNone/>
              <a:defRPr sz="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64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67758"/>
            <a:ext cx="10515600" cy="972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38792"/>
            <a:ext cx="10515600" cy="3190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661324"/>
            <a:ext cx="274320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D5937D-B357-4232-96A6-844DE64823C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661324"/>
            <a:ext cx="411480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661324"/>
            <a:ext cx="2743200" cy="2677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D279BA-D33C-448C-B02C-3874B8003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822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70530" rtl="0" eaLnBrk="1" latinLnBrk="0" hangingPunct="1">
        <a:lnSpc>
          <a:spcPct val="90000"/>
        </a:lnSpc>
        <a:spcBef>
          <a:spcPct val="0"/>
        </a:spcBef>
        <a:buNone/>
        <a:defRPr sz="32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7632" indent="-167632" algn="l" defTabSz="67053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053" kern="1200">
          <a:solidFill>
            <a:schemeClr val="tx1"/>
          </a:solidFill>
          <a:latin typeface="+mn-lt"/>
          <a:ea typeface="+mn-ea"/>
          <a:cs typeface="+mn-cs"/>
        </a:defRPr>
      </a:lvl1pPr>
      <a:lvl2pPr marL="502897" indent="-167632" algn="l" defTabSz="670530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2pPr>
      <a:lvl3pPr marL="838162" indent="-167632" algn="l" defTabSz="670530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467" kern="1200">
          <a:solidFill>
            <a:schemeClr val="tx1"/>
          </a:solidFill>
          <a:latin typeface="+mn-lt"/>
          <a:ea typeface="+mn-ea"/>
          <a:cs typeface="+mn-cs"/>
        </a:defRPr>
      </a:lvl3pPr>
      <a:lvl4pPr marL="1173427" indent="-167632" algn="l" defTabSz="670530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0" kern="1200">
          <a:solidFill>
            <a:schemeClr val="tx1"/>
          </a:solidFill>
          <a:latin typeface="+mn-lt"/>
          <a:ea typeface="+mn-ea"/>
          <a:cs typeface="+mn-cs"/>
        </a:defRPr>
      </a:lvl4pPr>
      <a:lvl5pPr marL="1508691" indent="-167632" algn="l" defTabSz="670530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0" kern="1200">
          <a:solidFill>
            <a:schemeClr val="tx1"/>
          </a:solidFill>
          <a:latin typeface="+mn-lt"/>
          <a:ea typeface="+mn-ea"/>
          <a:cs typeface="+mn-cs"/>
        </a:defRPr>
      </a:lvl5pPr>
      <a:lvl6pPr marL="1843956" indent="-167632" algn="l" defTabSz="670530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0" kern="1200">
          <a:solidFill>
            <a:schemeClr val="tx1"/>
          </a:solidFill>
          <a:latin typeface="+mn-lt"/>
          <a:ea typeface="+mn-ea"/>
          <a:cs typeface="+mn-cs"/>
        </a:defRPr>
      </a:lvl6pPr>
      <a:lvl7pPr marL="2179221" indent="-167632" algn="l" defTabSz="670530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0" kern="1200">
          <a:solidFill>
            <a:schemeClr val="tx1"/>
          </a:solidFill>
          <a:latin typeface="+mn-lt"/>
          <a:ea typeface="+mn-ea"/>
          <a:cs typeface="+mn-cs"/>
        </a:defRPr>
      </a:lvl7pPr>
      <a:lvl8pPr marL="2514486" indent="-167632" algn="l" defTabSz="670530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0" kern="1200">
          <a:solidFill>
            <a:schemeClr val="tx1"/>
          </a:solidFill>
          <a:latin typeface="+mn-lt"/>
          <a:ea typeface="+mn-ea"/>
          <a:cs typeface="+mn-cs"/>
        </a:defRPr>
      </a:lvl8pPr>
      <a:lvl9pPr marL="2849750" indent="-167632" algn="l" defTabSz="670530" rtl="0" eaLnBrk="1" latinLnBrk="0" hangingPunct="1">
        <a:lnSpc>
          <a:spcPct val="90000"/>
        </a:lnSpc>
        <a:spcBef>
          <a:spcPts val="367"/>
        </a:spcBef>
        <a:buFont typeface="Arial" panose="020B0604020202020204" pitchFamily="34" charset="0"/>
        <a:buChar char="•"/>
        <a:defRPr sz="1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0530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1pPr>
      <a:lvl2pPr marL="335265" algn="l" defTabSz="670530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2pPr>
      <a:lvl3pPr marL="670530" algn="l" defTabSz="670530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3pPr>
      <a:lvl4pPr marL="1005794" algn="l" defTabSz="670530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4pPr>
      <a:lvl5pPr marL="1341059" algn="l" defTabSz="670530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5pPr>
      <a:lvl6pPr marL="1676324" algn="l" defTabSz="670530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6pPr>
      <a:lvl7pPr marL="2011589" algn="l" defTabSz="670530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7pPr>
      <a:lvl8pPr marL="2346853" algn="l" defTabSz="670530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8pPr>
      <a:lvl9pPr marL="2682118" algn="l" defTabSz="670530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6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12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image" Target="../media/image4.svg"/><Relationship Id="rId5" Type="http://schemas.openxmlformats.org/officeDocument/2006/relationships/diagramColors" Target="../diagrams/colors1.xml"/><Relationship Id="rId15" Type="http://schemas.openxmlformats.org/officeDocument/2006/relationships/image" Target="../media/image8.png"/><Relationship Id="rId10" Type="http://schemas.openxmlformats.org/officeDocument/2006/relationships/image" Target="../media/image3.png"/><Relationship Id="rId4" Type="http://schemas.openxmlformats.org/officeDocument/2006/relationships/diagramQuickStyle" Target="../diagrams/quickStyle1.xml"/><Relationship Id="rId9" Type="http://schemas.microsoft.com/office/2007/relationships/hdphoto" Target="../media/hdphoto1.wdp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984A3E6-5C19-340C-6ADF-644072A02C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4900154"/>
              </p:ext>
            </p:extLst>
          </p:nvPr>
        </p:nvGraphicFramePr>
        <p:xfrm>
          <a:off x="529292" y="93269"/>
          <a:ext cx="11401026" cy="13863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2">
            <a:extLst>
              <a:ext uri="{FF2B5EF4-FFF2-40B4-BE49-F238E27FC236}">
                <a16:creationId xmlns:a16="http://schemas.microsoft.com/office/drawing/2014/main" id="{85D1A18B-4333-2E28-5C98-A31883AB4C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51" t="9490" r="7511" b="5775"/>
          <a:stretch/>
        </p:blipFill>
        <p:spPr bwMode="auto">
          <a:xfrm>
            <a:off x="95411" y="2758388"/>
            <a:ext cx="1888793" cy="1649066"/>
          </a:xfrm>
          <a:prstGeom prst="ellipse">
            <a:avLst/>
          </a:prstGeom>
          <a:noFill/>
          <a:ln w="19050" cap="flat" cmpd="sng" algn="ctr">
            <a:solidFill>
              <a:schemeClr val="bg2">
                <a:lumMod val="10000"/>
              </a:schemeClr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9">
            <a:extLst>
              <a:ext uri="{FF2B5EF4-FFF2-40B4-BE49-F238E27FC236}">
                <a16:creationId xmlns:a16="http://schemas.microsoft.com/office/drawing/2014/main" id="{1E2FADF1-7B01-109A-D865-FE9203094C51}"/>
              </a:ext>
            </a:extLst>
          </p:cNvPr>
          <p:cNvCxnSpPr>
            <a:cxnSpLocks/>
            <a:endCxn id="5" idx="0"/>
          </p:cNvCxnSpPr>
          <p:nvPr/>
        </p:nvCxnSpPr>
        <p:spPr>
          <a:xfrm rot="5400000">
            <a:off x="591988" y="1927478"/>
            <a:ext cx="1278735" cy="383093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9B580B8-668F-FC0C-5DB5-F20F3EA7A45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90" r="6490"/>
          <a:stretch/>
        </p:blipFill>
        <p:spPr>
          <a:xfrm>
            <a:off x="2138967" y="2773540"/>
            <a:ext cx="1846157" cy="1608296"/>
          </a:xfrm>
          <a:prstGeom prst="ellipse">
            <a:avLst/>
          </a:prstGeom>
          <a:noFill/>
          <a:ln w="19050" cap="flat" cmpd="sng" algn="ctr">
            <a:solidFill>
              <a:schemeClr val="bg2">
                <a:lumMod val="1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8" name="Straight Connector 9">
            <a:extLst>
              <a:ext uri="{FF2B5EF4-FFF2-40B4-BE49-F238E27FC236}">
                <a16:creationId xmlns:a16="http://schemas.microsoft.com/office/drawing/2014/main" id="{BEBED6DF-A6A3-CC76-2B3E-5340124298A4}"/>
              </a:ext>
            </a:extLst>
          </p:cNvPr>
          <p:cNvCxnSpPr>
            <a:cxnSpLocks/>
            <a:endCxn id="7" idx="0"/>
          </p:cNvCxnSpPr>
          <p:nvPr/>
        </p:nvCxnSpPr>
        <p:spPr>
          <a:xfrm rot="5400000">
            <a:off x="2415104" y="2126599"/>
            <a:ext cx="1293885" cy="3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2A587CF5-8EE4-E3B2-5146-42DA67070DF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-6406" t="2846" r="30126" b="-2846"/>
          <a:stretch/>
        </p:blipFill>
        <p:spPr>
          <a:xfrm>
            <a:off x="4236885" y="2740412"/>
            <a:ext cx="1846157" cy="1636151"/>
          </a:xfrm>
          <a:prstGeom prst="ellipse">
            <a:avLst/>
          </a:prstGeom>
          <a:noFill/>
          <a:ln w="19050" cap="flat" cmpd="sng" algn="ctr">
            <a:solidFill>
              <a:schemeClr val="bg2">
                <a:lumMod val="1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B491CBF-07A2-D63A-2CC2-101070618704}"/>
              </a:ext>
            </a:extLst>
          </p:cNvPr>
          <p:cNvCxnSpPr>
            <a:cxnSpLocks/>
            <a:endCxn id="9" idx="0"/>
          </p:cNvCxnSpPr>
          <p:nvPr/>
        </p:nvCxnSpPr>
        <p:spPr>
          <a:xfrm rot="16200000" flipH="1">
            <a:off x="4367924" y="1948369"/>
            <a:ext cx="1260755" cy="323324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9">
            <a:extLst>
              <a:ext uri="{FF2B5EF4-FFF2-40B4-BE49-F238E27FC236}">
                <a16:creationId xmlns:a16="http://schemas.microsoft.com/office/drawing/2014/main" id="{E0706736-9752-7586-9321-7886D8DF2BAF}"/>
              </a:ext>
            </a:extLst>
          </p:cNvPr>
          <p:cNvCxnSpPr>
            <a:cxnSpLocks/>
            <a:endCxn id="14" idx="0"/>
          </p:cNvCxnSpPr>
          <p:nvPr/>
        </p:nvCxnSpPr>
        <p:spPr>
          <a:xfrm rot="16200000" flipH="1">
            <a:off x="6317111" y="1848928"/>
            <a:ext cx="1260756" cy="477849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D672C7-AEA3-46C2-DF38-4042B55C8384}"/>
              </a:ext>
            </a:extLst>
          </p:cNvPr>
          <p:cNvGrpSpPr/>
          <p:nvPr/>
        </p:nvGrpSpPr>
        <p:grpSpPr>
          <a:xfrm>
            <a:off x="6312447" y="2718230"/>
            <a:ext cx="1996214" cy="1689227"/>
            <a:chOff x="7350097" y="4305175"/>
            <a:chExt cx="1996214" cy="1689226"/>
          </a:xfrm>
        </p:grpSpPr>
        <p:pic>
          <p:nvPicPr>
            <p:cNvPr id="13" name="Picture 6">
              <a:extLst>
                <a:ext uri="{FF2B5EF4-FFF2-40B4-BE49-F238E27FC236}">
                  <a16:creationId xmlns:a16="http://schemas.microsoft.com/office/drawing/2014/main" id="{2E19AF24-EE51-75DF-4072-09202853FF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44924" y="4577807"/>
              <a:ext cx="1358281" cy="4840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775CCA0-23B1-F16F-1A1C-B071B1F7B1E1}"/>
                </a:ext>
              </a:extLst>
            </p:cNvPr>
            <p:cNvSpPr/>
            <p:nvPr/>
          </p:nvSpPr>
          <p:spPr>
            <a:xfrm>
              <a:off x="7350097" y="4305175"/>
              <a:ext cx="1747936" cy="1689226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17E394-74B2-2B80-98F4-0FB2F2EBF10D}"/>
                </a:ext>
              </a:extLst>
            </p:cNvPr>
            <p:cNvSpPr txBox="1"/>
            <p:nvPr/>
          </p:nvSpPr>
          <p:spPr>
            <a:xfrm>
              <a:off x="7391287" y="4998421"/>
              <a:ext cx="19550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&gt;Turbulence model</a:t>
              </a:r>
            </a:p>
            <a:p>
              <a:r>
                <a:rPr lang="en-US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&gt;Solver</a:t>
              </a:r>
            </a:p>
            <a:p>
              <a:r>
                <a:rPr lang="en-US" sz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&gt;Time step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72ED34BD-9394-5F5F-1D75-D88325D5999B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68389" t="63169" r="17967" b="27705"/>
          <a:stretch/>
        </p:blipFill>
        <p:spPr>
          <a:xfrm>
            <a:off x="8265372" y="2744544"/>
            <a:ext cx="1796735" cy="1636151"/>
          </a:xfrm>
          <a:prstGeom prst="ellipse">
            <a:avLst/>
          </a:prstGeom>
          <a:noFill/>
          <a:ln w="19050" cap="flat" cmpd="sng" algn="ctr">
            <a:solidFill>
              <a:schemeClr val="bg2">
                <a:lumMod val="1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17" name="Straight Connector 9">
            <a:extLst>
              <a:ext uri="{FF2B5EF4-FFF2-40B4-BE49-F238E27FC236}">
                <a16:creationId xmlns:a16="http://schemas.microsoft.com/office/drawing/2014/main" id="{F3D666DA-BEF9-163A-FA7C-C0EF9A19D986}"/>
              </a:ext>
            </a:extLst>
          </p:cNvPr>
          <p:cNvCxnSpPr>
            <a:cxnSpLocks/>
            <a:endCxn id="16" idx="0"/>
          </p:cNvCxnSpPr>
          <p:nvPr/>
        </p:nvCxnSpPr>
        <p:spPr>
          <a:xfrm rot="16200000" flipH="1">
            <a:off x="8192754" y="1773556"/>
            <a:ext cx="1284377" cy="657594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D81D714-8A5B-634A-35C0-435858FF0802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t="51407" r="69883" b="1778"/>
          <a:stretch/>
        </p:blipFill>
        <p:spPr>
          <a:xfrm>
            <a:off x="10270255" y="2693836"/>
            <a:ext cx="1759886" cy="1668164"/>
          </a:xfrm>
          <a:prstGeom prst="ellipse">
            <a:avLst/>
          </a:prstGeom>
          <a:noFill/>
          <a:ln w="19050" cap="flat" cmpd="sng" algn="ctr">
            <a:solidFill>
              <a:schemeClr val="bg2">
                <a:lumMod val="1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6046EBA4-3213-98E3-B5AD-58CB04DF63B0}"/>
              </a:ext>
            </a:extLst>
          </p:cNvPr>
          <p:cNvCxnSpPr>
            <a:cxnSpLocks/>
            <a:endCxn id="18" idx="0"/>
          </p:cNvCxnSpPr>
          <p:nvPr/>
        </p:nvCxnSpPr>
        <p:spPr>
          <a:xfrm rot="16200000" flipH="1">
            <a:off x="10121277" y="1664916"/>
            <a:ext cx="1233671" cy="824177"/>
          </a:xfrm>
          <a:prstGeom prst="bentConnector3">
            <a:avLst>
              <a:gd name="adj1" fmla="val 50000"/>
            </a:avLst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D78E4880-0F98-427C-4A53-6FD972F9C5F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270256" y="4518332"/>
            <a:ext cx="1568450" cy="24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72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</TotalTime>
  <Words>41</Words>
  <Application>Microsoft Office PowerPoint</Application>
  <PresentationFormat>Custom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Courier New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Abiy Melaku</dc:creator>
  <cp:lastModifiedBy>Abiy Melaku</cp:lastModifiedBy>
  <cp:revision>2</cp:revision>
  <dcterms:created xsi:type="dcterms:W3CDTF">2024-05-23T06:11:06Z</dcterms:created>
  <dcterms:modified xsi:type="dcterms:W3CDTF">2024-05-23T07:21:51Z</dcterms:modified>
</cp:coreProperties>
</file>

<file path=docProps/thumbnail.jpeg>
</file>